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4" r:id="rId10"/>
    <p:sldId id="267" r:id="rId11"/>
    <p:sldId id="268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6981" autoAdjust="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7C8AD-9FA6-4A3C-B1FC-ED304CB3D006}" type="datetimeFigureOut">
              <a:rPr lang="zh-CN" altLang="en-US" smtClean="0"/>
              <a:t>2017/8/23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3F935-D331-4D5B-9EBC-49E66492A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3F935-D331-4D5B-9EBC-49E66492A7F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3F935-D331-4D5B-9EBC-49E66492A7F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3F935-D331-4D5B-9EBC-49E66492A7F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3F935-D331-4D5B-9EBC-49E66492A7F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3F935-D331-4D5B-9EBC-49E66492A7F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3F935-D331-4D5B-9EBC-49E66492A7F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3F935-D331-4D5B-9EBC-49E66492A7F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H:\内蒙\20170816\DSC_09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290"/>
            <a:ext cx="9203116" cy="6143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714348" y="64291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彩云" pitchFamily="2" charset="-122"/>
                <a:ea typeface="华文彩云" pitchFamily="2" charset="-122"/>
                <a:cs typeface="+mj-cs"/>
              </a:rPr>
              <a:t>呼伦贝尔大草原游记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彩云" pitchFamily="2" charset="-122"/>
              <a:ea typeface="华文彩云" pitchFamily="2" charset="-122"/>
              <a:cs typeface="+mj-cs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2143108" y="442913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行楷" pitchFamily="2" charset="-122"/>
                <a:ea typeface="华文行楷" pitchFamily="2" charset="-122"/>
                <a:cs typeface="+mn-cs"/>
              </a:rPr>
              <a:t>管乐为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华文行楷" pitchFamily="2" charset="-122"/>
              <a:ea typeface="华文行楷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71600" y="0"/>
            <a:ext cx="7772400" cy="1470025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DAY 6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2844" y="428604"/>
            <a:ext cx="5500726" cy="1824038"/>
          </a:xfrm>
        </p:spPr>
        <p:txBody>
          <a:bodyPr/>
          <a:lstStyle/>
          <a:p>
            <a:pPr algn="l"/>
            <a:r>
              <a:rPr lang="zh-CN" altLang="en-US" dirty="0" smtClean="0"/>
              <a:t>    </a:t>
            </a:r>
            <a:r>
              <a:rPr lang="zh-CN" altLang="en-US" b="1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第六天我们到了满洲里的套娃广场，特别漂亮，像一个童话镇</a:t>
            </a:r>
            <a:endParaRPr lang="zh-CN" altLang="en-US" b="1" dirty="0">
              <a:solidFill>
                <a:schemeClr val="tx1"/>
              </a:solidFill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0" y="2678903"/>
            <a:ext cx="5572132" cy="4179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6" name="Picture 2" descr="H:\内蒙\20170817\DSC_1377.JP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 rot="320468">
            <a:off x="5664324" y="1367108"/>
            <a:ext cx="3523793" cy="5214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500694" y="0"/>
            <a:ext cx="3643306" cy="3571876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dirty="0" smtClean="0">
                <a:latin typeface="华文新魏" pitchFamily="2" charset="-122"/>
                <a:ea typeface="华文新魏" pitchFamily="2" charset="-122"/>
              </a:rPr>
              <a:t>     套娃广场据说有大大小小一千多个套娃，最大的套娃其实是个主题酒店（见左图）</a:t>
            </a:r>
            <a:endParaRPr lang="zh-CN" altLang="en-US" sz="40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 descr="H:\内蒙\20170817\DSC_1466.JP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>
            <a:off x="0" y="0"/>
            <a:ext cx="5534726" cy="3714777"/>
          </a:xfrm>
          <a:prstGeom prst="rect">
            <a:avLst/>
          </a:prstGeom>
          <a:noFill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lum contrast="10000"/>
          </a:blip>
          <a:srcRect/>
          <a:stretch>
            <a:fillRect/>
          </a:stretch>
        </p:blipFill>
        <p:spPr bwMode="auto">
          <a:xfrm>
            <a:off x="142844" y="3786190"/>
            <a:ext cx="3952871" cy="29646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291" name="Picture 3" descr="H:\内蒙\20170817\DSC_1575.JPG"/>
          <p:cNvPicPr>
            <a:picLocks noChangeAspect="1" noChangeArrowheads="1"/>
          </p:cNvPicPr>
          <p:nvPr/>
        </p:nvPicPr>
        <p:blipFill>
          <a:blip r:embed="rId5" cstate="print">
            <a:lum contrast="10000"/>
          </a:blip>
          <a:srcRect/>
          <a:stretch>
            <a:fillRect/>
          </a:stretch>
        </p:blipFill>
        <p:spPr bwMode="auto">
          <a:xfrm>
            <a:off x="4221420" y="3571876"/>
            <a:ext cx="4922580" cy="3286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072198" y="142852"/>
            <a:ext cx="2743192" cy="3243284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600" dirty="0" smtClean="0">
                <a:latin typeface="华文新魏" pitchFamily="2" charset="-122"/>
                <a:ea typeface="华文新魏" pitchFamily="2" charset="-122"/>
              </a:rPr>
              <a:t>    </a:t>
            </a:r>
            <a:r>
              <a:rPr lang="zh-CN" altLang="en-US" sz="3100" dirty="0" smtClean="0">
                <a:latin typeface="华文新魏" pitchFamily="2" charset="-122"/>
                <a:ea typeface="华文新魏" pitchFamily="2" charset="-122"/>
              </a:rPr>
              <a:t>下午我们去了狼岛，那里有养殖的狼。还有人会来介绍狼的习性及各种狼的区别等</a:t>
            </a:r>
            <a:endParaRPr lang="zh-CN" altLang="en-US" sz="31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2844" y="5715016"/>
            <a:ext cx="3929090" cy="642942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B050"/>
                </a:solidFill>
                <a:latin typeface="方正舒体" pitchFamily="2" charset="-122"/>
                <a:ea typeface="方正舒体" pitchFamily="2" charset="-122"/>
              </a:rPr>
              <a:t>有成年狼也有小狼崽</a:t>
            </a:r>
            <a:endParaRPr lang="zh-CN" altLang="en-US" dirty="0">
              <a:solidFill>
                <a:srgbClr val="00B050"/>
              </a:solidFill>
              <a:latin typeface="方正舒体" pitchFamily="2" charset="-122"/>
              <a:ea typeface="方正舒体" pitchFamily="2" charset="-122"/>
            </a:endParaRPr>
          </a:p>
        </p:txBody>
      </p:sp>
      <p:pic>
        <p:nvPicPr>
          <p:cNvPr id="13314" name="Picture 2" descr="H:\内蒙\20170817\DSC_16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5784" y="-142900"/>
            <a:ext cx="5816776" cy="3883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5" name="Picture 3" descr="H:\内蒙\20170817\DSC_1670.JP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 rot="550577">
            <a:off x="4983695" y="3604196"/>
            <a:ext cx="4214842" cy="28136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316" name="Picture 4" descr="H:\内蒙\20170817\DSC_1718.JPG"/>
          <p:cNvPicPr>
            <a:picLocks noChangeAspect="1" noChangeArrowheads="1"/>
          </p:cNvPicPr>
          <p:nvPr/>
        </p:nvPicPr>
        <p:blipFill>
          <a:blip r:embed="rId4" cstate="print">
            <a:lum/>
          </a:blip>
          <a:srcRect/>
          <a:stretch>
            <a:fillRect/>
          </a:stretch>
        </p:blipFill>
        <p:spPr bwMode="auto">
          <a:xfrm>
            <a:off x="1928794" y="2786058"/>
            <a:ext cx="3715386" cy="24802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上箭头 9"/>
          <p:cNvSpPr/>
          <p:nvPr/>
        </p:nvSpPr>
        <p:spPr>
          <a:xfrm>
            <a:off x="4000496" y="5572140"/>
            <a:ext cx="357190" cy="571504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0" y="0"/>
            <a:ext cx="4429124" cy="300037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 smtClean="0">
                <a:latin typeface="仿宋" pitchFamily="49" charset="-122"/>
                <a:ea typeface="仿宋" pitchFamily="49" charset="-122"/>
              </a:rPr>
              <a:t>  呼伦贝尔有许多美丽之处，但我觉得最打动我的是天空。最后再欣赏一下呼伦贝尔的天空吧</a:t>
            </a:r>
            <a:endParaRPr lang="zh-CN" altLang="en-US" sz="32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-357222" y="5286388"/>
            <a:ext cx="2628896" cy="92869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华文行楷" pitchFamily="2" charset="-122"/>
                <a:ea typeface="华文行楷" pitchFamily="2" charset="-122"/>
              </a:rPr>
              <a:t>日落时分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14338" name="Picture 2" descr="H:\内蒙\20170815\109ND600\DSC_0690.JPG"/>
          <p:cNvPicPr>
            <a:picLocks noChangeAspect="1" noChangeArrowheads="1"/>
          </p:cNvPicPr>
          <p:nvPr/>
        </p:nvPicPr>
        <p:blipFill>
          <a:blip r:embed="rId2" cstate="print">
            <a:lum bright="10000" contrast="20000"/>
          </a:blip>
          <a:srcRect/>
          <a:stretch>
            <a:fillRect/>
          </a:stretch>
        </p:blipFill>
        <p:spPr bwMode="auto">
          <a:xfrm>
            <a:off x="0" y="2786058"/>
            <a:ext cx="3643338" cy="2432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339" name="Picture 3" descr="H:\内蒙\20170813\109ND600\DSC_0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5445" y="0"/>
            <a:ext cx="4708555" cy="31432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342" name="Picture 6" descr="H:\内蒙\20170812\DSC_9489.JPG"/>
          <p:cNvPicPr>
            <a:picLocks noChangeAspect="1" noChangeArrowheads="1"/>
          </p:cNvPicPr>
          <p:nvPr/>
        </p:nvPicPr>
        <p:blipFill>
          <a:blip r:embed="rId4" cstate="print">
            <a:lum contrast="10000"/>
          </a:blip>
          <a:srcRect/>
          <a:stretch>
            <a:fillRect/>
          </a:stretch>
        </p:blipFill>
        <p:spPr bwMode="auto">
          <a:xfrm rot="390191">
            <a:off x="5140842" y="2864052"/>
            <a:ext cx="4054025" cy="2706310"/>
          </a:xfrm>
          <a:prstGeom prst="rect">
            <a:avLst/>
          </a:prstGeom>
          <a:noFill/>
        </p:spPr>
      </p:pic>
      <p:pic>
        <p:nvPicPr>
          <p:cNvPr id="14341" name="Picture 5" descr="H:\内蒙\20170812\DSC_9422.JPG"/>
          <p:cNvPicPr>
            <a:picLocks noChangeAspect="1" noChangeArrowheads="1"/>
          </p:cNvPicPr>
          <p:nvPr/>
        </p:nvPicPr>
        <p:blipFill>
          <a:blip r:embed="rId5" cstate="print">
            <a:lum/>
          </a:blip>
          <a:srcRect/>
          <a:stretch>
            <a:fillRect/>
          </a:stretch>
        </p:blipFill>
        <p:spPr bwMode="auto">
          <a:xfrm>
            <a:off x="2857488" y="4500570"/>
            <a:ext cx="3531406" cy="23574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:\内蒙\20170812\DSC_9497.JPG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0" y="357166"/>
            <a:ext cx="9144000" cy="6104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42910" y="1643050"/>
            <a:ext cx="7772400" cy="1470025"/>
          </a:xfrm>
        </p:spPr>
        <p:txBody>
          <a:bodyPr/>
          <a:lstStyle/>
          <a:p>
            <a:r>
              <a:rPr lang="en-US" altLang="zh-CN" dirty="0" smtClean="0">
                <a:latin typeface="华文新魏" pitchFamily="2" charset="-122"/>
                <a:ea typeface="华文新魏" pitchFamily="2" charset="-122"/>
                <a:cs typeface="Verdana" pitchFamily="34" charset="0"/>
              </a:rPr>
              <a:t>THE END</a:t>
            </a:r>
            <a:endParaRPr lang="zh-CN" altLang="en-US" dirty="0">
              <a:latin typeface="华文新魏" pitchFamily="2" charset="-122"/>
              <a:ea typeface="华文新魏" pitchFamily="2" charset="-122"/>
              <a:cs typeface="Verdana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57290" y="3214686"/>
            <a:ext cx="6400800" cy="17526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谢谢观赏！</a:t>
            </a:r>
            <a:endParaRPr lang="zh-CN" altLang="en-US" dirty="0">
              <a:solidFill>
                <a:schemeClr val="tx1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0232" y="1"/>
            <a:ext cx="7143768" cy="142873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                           </a:t>
            </a:r>
            <a:r>
              <a:rPr lang="en-US" altLang="zh-CN" sz="4000" b="1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DAY 1</a:t>
            </a:r>
            <a:endParaRPr lang="zh-CN" altLang="en-US" sz="4000" b="1" dirty="0">
              <a:solidFill>
                <a:srgbClr val="00B0F0"/>
              </a:solidFill>
              <a:latin typeface="Verdana" pitchFamily="34" charset="0"/>
              <a:ea typeface="华文琥珀" pitchFamily="2" charset="-122"/>
              <a:cs typeface="Verdana" pitchFamily="34" charset="0"/>
            </a:endParaRPr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</p:nvPr>
        </p:nvSpPr>
        <p:spPr>
          <a:xfrm>
            <a:off x="5429256" y="1000108"/>
            <a:ext cx="3714744" cy="2143140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/>
              <a:t>      </a:t>
            </a:r>
            <a:r>
              <a:rPr lang="zh-CN" altLang="en-US" sz="2000" b="1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第一天我们去了金帐汗。那里有许多大大小小的敖包。绕</a:t>
            </a:r>
            <a:r>
              <a:rPr lang="zh-CN" altLang="en-US" sz="2000" b="1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着敖包走三圈</a:t>
            </a:r>
            <a:r>
              <a:rPr lang="zh-CN" altLang="en-US" sz="2000" b="1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，自己</a:t>
            </a:r>
            <a:r>
              <a:rPr lang="zh-CN" altLang="en-US" sz="2000" b="1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的彩色布带捆在敖包上，许下自己的心愿，然后在敖包上添加</a:t>
            </a:r>
            <a:r>
              <a:rPr lang="zh-CN" altLang="en-US" sz="2000" b="1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石块祈求愿望成真</a:t>
            </a:r>
            <a:endParaRPr lang="en-US" altLang="zh-CN" sz="2000" b="1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lum contrast="10000"/>
          </a:blip>
          <a:srcRect/>
          <a:stretch>
            <a:fillRect/>
          </a:stretch>
        </p:blipFill>
        <p:spPr bwMode="auto">
          <a:xfrm>
            <a:off x="285720" y="0"/>
            <a:ext cx="5048250" cy="37861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074" name="Picture 2" descr="H:\内蒙\20170812\DSC_8726.JPG"/>
          <p:cNvPicPr>
            <a:picLocks noChangeAspect="1" noChangeArrowheads="1"/>
          </p:cNvPicPr>
          <p:nvPr/>
        </p:nvPicPr>
        <p:blipFill>
          <a:blip r:embed="rId4" cstate="print">
            <a:lum bright="10000" contrast="20000"/>
          </a:blip>
          <a:srcRect/>
          <a:stretch>
            <a:fillRect/>
          </a:stretch>
        </p:blipFill>
        <p:spPr bwMode="auto">
          <a:xfrm>
            <a:off x="3506930" y="3094910"/>
            <a:ext cx="5637070" cy="3763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4" descr="H:\内蒙\20170812\DSC_874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486455">
            <a:off x="188614" y="3564083"/>
            <a:ext cx="4484958" cy="2992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4098" name="Picture 2" descr="H:\内蒙\20170812\DSC_9179.JPG"/>
          <p:cNvPicPr>
            <a:picLocks noChangeAspect="1" noChangeArrowheads="1"/>
          </p:cNvPicPr>
          <p:nvPr/>
        </p:nvPicPr>
        <p:blipFill>
          <a:blip r:embed="rId2" cstate="print">
            <a:lum bright="10000" contrast="10000"/>
          </a:blip>
          <a:srcRect/>
          <a:stretch>
            <a:fillRect/>
          </a:stretch>
        </p:blipFill>
        <p:spPr bwMode="auto">
          <a:xfrm>
            <a:off x="4143372" y="0"/>
            <a:ext cx="5350670" cy="357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142844" y="3000372"/>
            <a:ext cx="5072411" cy="35982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草原上到处都可以看见牛羊</a:t>
            </a: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，</a:t>
            </a:r>
            <a:endParaRPr lang="en-US" altLang="zh-CN" sz="2000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有</a:t>
            </a: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很多牧民放牧，不过</a:t>
            </a: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大部分</a:t>
            </a:r>
            <a:endParaRPr lang="en-US" altLang="zh-CN" sz="2000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都</a:t>
            </a: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有铁丝网圈住</a:t>
            </a:r>
            <a:r>
              <a:rPr lang="zh-CN" altLang="en-US" sz="2000" dirty="0" smtClean="0"/>
              <a:t/>
            </a:r>
            <a:br>
              <a:rPr lang="zh-CN" altLang="en-US" sz="2000" dirty="0" smtClean="0"/>
            </a:br>
            <a:endParaRPr lang="zh-CN" altLang="en-US" sz="2000" dirty="0" smtClean="0"/>
          </a:p>
          <a:p>
            <a:pPr>
              <a:buNone/>
            </a:pPr>
            <a:r>
              <a:rPr lang="en-US" altLang="zh-CN" sz="2000" dirty="0" smtClean="0"/>
              <a:t>                                                                             </a:t>
            </a:r>
          </a:p>
          <a:p>
            <a:pPr>
              <a:buNone/>
            </a:pP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                                                                                   </a:t>
            </a:r>
          </a:p>
          <a:p>
            <a:pPr>
              <a:buNone/>
            </a:pPr>
            <a:r>
              <a:rPr lang="en-US" altLang="zh-CN" sz="2000" dirty="0" smtClean="0"/>
              <a:t> </a:t>
            </a:r>
            <a:r>
              <a:rPr lang="en-US" altLang="zh-CN" sz="2000" dirty="0" smtClean="0"/>
              <a:t>                                                                                              </a:t>
            </a: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在路边看到了很漂亮的</a:t>
            </a:r>
            <a:endParaRPr lang="en-US" altLang="zh-CN" sz="2000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2000" dirty="0" smtClean="0"/>
              <a:t>                                                                                          </a:t>
            </a: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花，当地人称格桑花，意</a:t>
            </a:r>
            <a:endParaRPr lang="en-US" altLang="zh-CN" sz="2000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2000" dirty="0" smtClean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2000" dirty="0" smtClean="0">
                <a:latin typeface="华文新魏" pitchFamily="2" charset="-122"/>
                <a:ea typeface="华文新魏" pitchFamily="2" charset="-122"/>
              </a:rPr>
              <a:t>                                                                                   </a:t>
            </a: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为</a:t>
            </a: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不</a:t>
            </a:r>
            <a:r>
              <a:rPr lang="zh-CN" altLang="en-US" sz="2000" dirty="0" smtClean="0">
                <a:latin typeface="华文新魏" pitchFamily="2" charset="-122"/>
                <a:ea typeface="华文新魏" pitchFamily="2" charset="-122"/>
              </a:rPr>
              <a:t>知名的野花</a:t>
            </a:r>
            <a:endParaRPr lang="en-US" altLang="zh-CN" sz="2000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2000" dirty="0" smtClean="0"/>
              <a:t> </a:t>
            </a:r>
            <a:r>
              <a:rPr lang="en-US" altLang="zh-CN" sz="2000" dirty="0" smtClean="0"/>
              <a:t>                                                                                           </a:t>
            </a:r>
          </a:p>
          <a:p>
            <a:pPr>
              <a:buNone/>
            </a:pPr>
            <a:r>
              <a:rPr lang="en-US" altLang="zh-CN" sz="2000" dirty="0" smtClean="0"/>
              <a:t> </a:t>
            </a:r>
            <a:r>
              <a:rPr lang="en-US" altLang="zh-CN" sz="2000" dirty="0" smtClean="0"/>
              <a:t>                                                                                           </a:t>
            </a:r>
          </a:p>
          <a:p>
            <a:pPr>
              <a:buNone/>
            </a:pPr>
            <a:r>
              <a:rPr lang="en-US" altLang="zh-CN" sz="2000" dirty="0" smtClean="0"/>
              <a:t> </a:t>
            </a:r>
            <a:r>
              <a:rPr lang="en-US" altLang="zh-CN" sz="2000" dirty="0" smtClean="0"/>
              <a:t>                                                               </a:t>
            </a:r>
            <a:r>
              <a:rPr lang="zh-CN" altLang="en-US" sz="2000" dirty="0" smtClean="0"/>
              <a:t>                    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H:\内蒙\20170813\108ND600\DSC_97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3571852"/>
            <a:ext cx="4922616" cy="3286148"/>
          </a:xfrm>
          <a:prstGeom prst="rect">
            <a:avLst/>
          </a:prstGeom>
          <a:noFill/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214942" y="1"/>
            <a:ext cx="3929058" cy="1500173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en-US" altLang="zh-CN" sz="4000" b="1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DAY 2</a:t>
            </a:r>
            <a:endParaRPr lang="zh-CN" altLang="en-US" sz="4000" b="1" dirty="0">
              <a:solidFill>
                <a:srgbClr val="00B0F0"/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5122" name="Picture 2" descr="H:\内蒙\20170813\108ND600\DSC_968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95356"/>
            <a:ext cx="5572132" cy="37197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123" name="Picture 3" descr="H:\内蒙\20170813\108ND600\DSC_971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615153"/>
            <a:ext cx="4857752" cy="3242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929322" y="1071546"/>
            <a:ext cx="3214678" cy="2143140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第二天去了敖鲁古雅驯鹿园，可以在那里用苔藓喂驯鹿</a:t>
            </a:r>
            <a:r>
              <a:rPr lang="en-US" altLang="zh-CN" b="1" dirty="0" smtClean="0">
                <a:solidFill>
                  <a:schemeClr val="tx1"/>
                </a:solidFill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</a:rPr>
              <a:t>。</a:t>
            </a:r>
            <a:r>
              <a:rPr lang="en-US" altLang="zh-CN" dirty="0" smtClean="0">
                <a:solidFill>
                  <a:schemeClr val="tx1"/>
                </a:solidFill>
              </a:rPr>
              <a:t>                  </a:t>
            </a:r>
            <a:r>
              <a:rPr lang="zh-CN" altLang="en-US" dirty="0" smtClean="0">
                <a:solidFill>
                  <a:schemeClr val="tx1"/>
                </a:solidFill>
              </a:rPr>
              <a:t>        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857488" y="1"/>
            <a:ext cx="6286512" cy="1500173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                            </a:t>
            </a:r>
            <a:r>
              <a:rPr lang="en-US" altLang="zh-CN" sz="4000" b="1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DAY </a:t>
            </a:r>
            <a:r>
              <a:rPr lang="en-US" altLang="zh-CN" sz="4000" b="1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endParaRPr lang="zh-CN" altLang="en-US" sz="4000" dirty="0"/>
          </a:p>
        </p:txBody>
      </p:sp>
      <p:pic>
        <p:nvPicPr>
          <p:cNvPr id="6147" name="Picture 3" descr="H:\内蒙\20170814\109ND600\DSC_0134.JP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 rot="459613">
            <a:off x="5368729" y="2030531"/>
            <a:ext cx="3841749" cy="2564602"/>
          </a:xfrm>
          <a:prstGeom prst="rect">
            <a:avLst/>
          </a:prstGeom>
          <a:noFill/>
        </p:spPr>
      </p:pic>
      <p:pic>
        <p:nvPicPr>
          <p:cNvPr id="6146" name="Picture 2" descr="H:\内蒙\20170814\109ND600\DSC_0099.JPG"/>
          <p:cNvPicPr>
            <a:picLocks noChangeAspect="1" noChangeArrowheads="1"/>
          </p:cNvPicPr>
          <p:nvPr/>
        </p:nvPicPr>
        <p:blipFill>
          <a:blip r:embed="rId4" cstate="print">
            <a:lum/>
          </a:blip>
          <a:srcRect/>
          <a:stretch>
            <a:fillRect/>
          </a:stretch>
        </p:blipFill>
        <p:spPr bwMode="auto">
          <a:xfrm>
            <a:off x="0" y="1285860"/>
            <a:ext cx="5136608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148" name="Picture 4" descr="H:\内蒙\20170815\109ND600\DSC_014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86050" y="0"/>
            <a:ext cx="3638419" cy="2428868"/>
          </a:xfrm>
          <a:prstGeom prst="rect">
            <a:avLst/>
          </a:prstGeom>
          <a:noFill/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2844" y="4643446"/>
            <a:ext cx="8858312" cy="221455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      </a:t>
            </a:r>
            <a:r>
              <a:rPr lang="zh-CN" altLang="en-US" sz="2800" dirty="0" smtClean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第三天早上在白鹿岛烧烤，在野外生火（不过有打火机）。晚上住的是一种俄式的民居，叫木刻楞，传统的木屋。也许是因为靠近国境线吧，那边有许多俄罗斯风情的东西，也有很多俄罗斯族后裔和俄罗斯人</a:t>
            </a:r>
            <a:endParaRPr lang="zh-CN" altLang="en-US" sz="28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71600" y="0"/>
            <a:ext cx="7772400" cy="1470025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DAY 4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0" y="3571876"/>
            <a:ext cx="4000496" cy="3286124"/>
          </a:xfrm>
        </p:spPr>
        <p:txBody>
          <a:bodyPr/>
          <a:lstStyle/>
          <a:p>
            <a:pPr algn="l"/>
            <a:r>
              <a:rPr lang="zh-CN" altLang="en-US" dirty="0" smtClean="0"/>
              <a:t>     </a:t>
            </a:r>
            <a:r>
              <a:rPr lang="zh-CN" altLang="en-US" sz="2400" b="1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第四天一路沿着边境线走，路边随处可见一些标语、铁丝网和哨所。右图手指方向就是边界，中间的河是额尔古纳河（界河），以河中心为界，河那边就是俄罗斯，有些地方还能眺望俄罗斯小镇</a:t>
            </a:r>
            <a:endParaRPr lang="zh-CN" altLang="en-US" sz="2400" b="1" dirty="0">
              <a:solidFill>
                <a:schemeClr val="tx1"/>
              </a:solidFill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lum bright="10000" contrast="20000"/>
          </a:blip>
          <a:srcRect/>
          <a:stretch>
            <a:fillRect/>
          </a:stretch>
        </p:blipFill>
        <p:spPr bwMode="auto">
          <a:xfrm>
            <a:off x="0" y="0"/>
            <a:ext cx="6223043" cy="35004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171" name="Picture 3" descr="H:\内蒙\20170815\109ND600\DSC_055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7356" y="1928802"/>
            <a:ext cx="5136644" cy="3429024"/>
          </a:xfrm>
          <a:prstGeom prst="rect">
            <a:avLst/>
          </a:prstGeom>
          <a:noFill/>
        </p:spPr>
      </p:pic>
      <p:sp>
        <p:nvSpPr>
          <p:cNvPr id="9" name="上箭头 8"/>
          <p:cNvSpPr/>
          <p:nvPr/>
        </p:nvSpPr>
        <p:spPr>
          <a:xfrm>
            <a:off x="7215206" y="3786190"/>
            <a:ext cx="357190" cy="642942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429124" y="3714752"/>
            <a:ext cx="4714876" cy="3143248"/>
          </a:xfrm>
        </p:spPr>
        <p:txBody>
          <a:bodyPr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   好风景大部分都在路上，随时都可以停车去看。路上还看到了彩虹，其实有两道，不过拍不出来。远处还有金黄的麦田</a:t>
            </a:r>
            <a:endParaRPr lang="zh-CN" altLang="en-US" b="1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2770162" y="0"/>
            <a:ext cx="6373838" cy="3714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 descr="H:\内蒙\20170815\109ND600\DSC_0609.JPG"/>
          <p:cNvPicPr>
            <a:picLocks noChangeAspect="1" noChangeArrowheads="1"/>
          </p:cNvPicPr>
          <p:nvPr/>
        </p:nvPicPr>
        <p:blipFill>
          <a:blip r:embed="rId4" cstate="print">
            <a:lum contrast="10000"/>
          </a:blip>
          <a:srcRect/>
          <a:stretch>
            <a:fillRect/>
          </a:stretch>
        </p:blipFill>
        <p:spPr bwMode="auto">
          <a:xfrm>
            <a:off x="0" y="2571744"/>
            <a:ext cx="4357686" cy="29090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572000" y="0"/>
            <a:ext cx="4572000" cy="2643182"/>
          </a:xfrm>
        </p:spPr>
        <p:txBody>
          <a:bodyPr>
            <a:normAutofit/>
          </a:bodyPr>
          <a:lstStyle/>
          <a:p>
            <a:r>
              <a:rPr lang="zh-CN" altLang="en-US" sz="7200" b="1" dirty="0" smtClean="0">
                <a:latin typeface="华文行楷" pitchFamily="2" charset="-122"/>
                <a:ea typeface="华文行楷" pitchFamily="2" charset="-122"/>
              </a:rPr>
              <a:t>白桦林</a:t>
            </a:r>
            <a:endParaRPr lang="zh-CN" altLang="en-US" sz="7200" b="1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0" y="3071810"/>
            <a:ext cx="3643306" cy="3786190"/>
          </a:xfrm>
        </p:spPr>
        <p:txBody>
          <a:bodyPr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仿宋" pitchFamily="49" charset="-122"/>
                <a:ea typeface="仿宋" pitchFamily="49" charset="-122"/>
              </a:rPr>
              <a:t>  下午我们去了大兴安岭的白桦林。那个山头一山都是白桦树，一路沿着林间栈道走，还能看到小松鼠</a:t>
            </a:r>
            <a:endParaRPr lang="en-US" altLang="zh-CN" b="1" dirty="0" smtClean="0">
              <a:solidFill>
                <a:schemeClr val="tx1"/>
              </a:solidFill>
              <a:latin typeface="仿宋" pitchFamily="49" charset="-122"/>
              <a:ea typeface="仿宋" pitchFamily="49" charset="-122"/>
            </a:endParaRPr>
          </a:p>
          <a:p>
            <a:pPr algn="l"/>
            <a:endParaRPr lang="zh-CN" altLang="en-US" b="1" dirty="0">
              <a:solidFill>
                <a:schemeClr val="tx1"/>
              </a:solidFill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0242" name="Picture 2" descr="H:\内蒙\20170815\109ND600\DSC_06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601541" cy="30718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lum contrast="10000"/>
          </a:blip>
          <a:srcRect/>
          <a:stretch>
            <a:fillRect/>
          </a:stretch>
        </p:blipFill>
        <p:spPr bwMode="auto">
          <a:xfrm>
            <a:off x="3738523" y="2803892"/>
            <a:ext cx="5405477" cy="40541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71600" y="0"/>
            <a:ext cx="7772400" cy="1470025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                       DAY 5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0" y="4286256"/>
            <a:ext cx="4143372" cy="2571744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   第五天主要就是骑马，骑着马穿越草原，路上还看见了牧民放羊</a:t>
            </a:r>
            <a:endParaRPr lang="zh-CN" altLang="en-US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9218" name="Picture 2" descr="H:\内蒙\20170816\DSC_0730.JPG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4000496" y="3500438"/>
            <a:ext cx="5243657" cy="3500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19" name="Picture 3" descr="H:\内蒙\20170816\DSC_0766.JPG"/>
          <p:cNvPicPr>
            <a:picLocks noChangeAspect="1" noChangeArrowheads="1"/>
          </p:cNvPicPr>
          <p:nvPr/>
        </p:nvPicPr>
        <p:blipFill>
          <a:blip r:embed="rId3" cstate="print">
            <a:lum contrast="10000"/>
          </a:blip>
          <a:srcRect/>
          <a:stretch>
            <a:fillRect/>
          </a:stretch>
        </p:blipFill>
        <p:spPr bwMode="auto">
          <a:xfrm>
            <a:off x="0" y="0"/>
            <a:ext cx="6420804" cy="4286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422</Words>
  <PresentationFormat>全屏显示(4:3)</PresentationFormat>
  <Paragraphs>43</Paragraphs>
  <Slides>14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幻灯片 1</vt:lpstr>
      <vt:lpstr>                                    DAY 1</vt:lpstr>
      <vt:lpstr>幻灯片 3</vt:lpstr>
      <vt:lpstr>         DAY 2</vt:lpstr>
      <vt:lpstr>                            DAY 3</vt:lpstr>
      <vt:lpstr>                        DAY 4</vt:lpstr>
      <vt:lpstr>幻灯片 7</vt:lpstr>
      <vt:lpstr>白桦林</vt:lpstr>
      <vt:lpstr>                          DAY 5</vt:lpstr>
      <vt:lpstr>                       DAY 6</vt:lpstr>
      <vt:lpstr>     套娃广场据说有大大小小一千多个套娃，最大的套娃其实是个主题酒店（见左图）</vt:lpstr>
      <vt:lpstr>    下午我们去了狼岛，那里有养殖的狼。还有人会来介绍狼的习性及各种狼的区别等</vt:lpstr>
      <vt:lpstr>  呼伦贝尔有许多美丽之处，但我觉得最打动我的是天空。最后再欣赏一下呼伦贝尔的天空吧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</cp:lastModifiedBy>
  <cp:revision>59</cp:revision>
  <dcterms:created xsi:type="dcterms:W3CDTF">2017-08-23T01:59:10Z</dcterms:created>
  <dcterms:modified xsi:type="dcterms:W3CDTF">2017-08-23T12:44:06Z</dcterms:modified>
</cp:coreProperties>
</file>